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C6051-AFFC-40BA-98E7-BD116771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F70106-455A-4515-8E95-DDE94EEA8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C95404-C45E-4157-9DD3-F15FE7AE5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6749D-32B3-46FC-8849-B55EAA1A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193A5-1977-40AB-85F8-A3CA4EE3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72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E08E5-748E-41B6-A323-E2049C2A6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9E17D-7ECE-4402-9248-D6BC05D6D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D3E2F-2B77-44A1-864D-CF68EC4AE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58F77-D280-47BF-92A5-4CF0A04EB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1AB7-017D-4902-9208-16F40629E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1861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C9F15D-8A6B-46A5-9DCC-5F5A40CA6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2BFC56-5041-4A2E-8956-B1BC32C3C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D63D1-0CEB-4033-A6E0-F05935FE8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B567F-C98A-40E8-888E-063298923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3807F-ACAF-4495-A4EC-8055BBE3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724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A02C1-8FCD-4A4E-AE0E-D097D41BB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50ED1-1A07-43CD-A7EE-9E5A94560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C81DF-2D9D-4EE8-90AE-8B3AE6DE9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8C77-4851-4E38-A8F5-FFD50E0DF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E97A2-F20C-4592-9CAD-69E0094F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00076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40FD6-D378-4035-8B05-07830F48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51230-706D-4FE5-83A4-AD9147DB1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24BA5-4874-4F86-B3F0-17AB05DC8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8C8E3-601C-45A9-8506-D070E0CB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F9EC8-47E8-4D30-8CFD-26BCA412E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7686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E920-FB19-4523-A7CC-C581A08C0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6D7B5-8D2C-4336-8625-C68B92C6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3FF3E-82FC-4750-8093-1E0C503DE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260EC-F548-40F0-9CB1-CC127234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14933-6513-4FDC-BF3C-D2541A3B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1F99B-5995-45AC-B09F-DF73E8E81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476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6BC5-4437-4B8B-9918-ECCDD23A8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C01E5-16C5-41AE-A831-BB5BD45D9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D079D4-DEFB-4A46-A079-4B377F4C3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E897A-7B3A-448D-A6B6-652F7BF87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997FB9-80C7-4AFE-B1A2-F5C133994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194873-FA03-4EAF-9B69-18C44222A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D44657-7514-4EFD-9205-ABACFF0E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49559-CB48-4DC2-AF59-CF99BF3DA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33059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3B7C2-9C38-47B1-852E-D0AFCE26B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269CE-81A3-4F5D-BAE4-307331D7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B654A-E777-4EE9-BDD1-302A86435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D738B7-7E68-4DF3-BB6F-84138281C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3913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EA0C4-4FEC-4C14-82C1-5C71F723B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C2B4-EBF7-4A73-B22F-1321369E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B0EA3A-A588-416D-8DD0-5E0F5C2D3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8151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D5F2-D303-41E8-947C-E3AFA6A30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DD4BE-711E-4E72-AB5C-7EA8B72FC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6B648A-7B73-4852-9EEA-23AC50D31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5DA83B-DC19-4B58-8CFA-D077CE376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9DA3B1-102C-4072-9C5B-DE59722F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B0E30-B25B-4F5D-88AB-EDECCC10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9479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DB62B-9506-4A01-96B0-9D40FAF7D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CD820A-7516-4D04-A8CA-CB566F509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2E0A4-1320-4350-8DCB-0CED1769E2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2D82D-D277-436E-9053-AE3E490D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A348C-9206-49B9-939E-F33E3DDF2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E69BD-2DB6-474A-9063-1BAABD060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6617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5C384B-3983-498F-833A-7FF66FA6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00AE0-C7B7-4920-8C35-78B94472F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CB233-6047-47A9-9E6D-56B21729F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06754-1948-4985-A761-F72F963D529A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3680D-FC83-4063-ABE0-0A11B8E89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9A7C0-63A5-4177-A1C5-41CFEE9A8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FED4-709C-4D16-9F94-17C3F633E5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744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33175-27BF-4CC1-9650-2F1FBDB7E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6092"/>
          </a:xfrm>
        </p:spPr>
        <p:txBody>
          <a:bodyPr/>
          <a:lstStyle/>
          <a:p>
            <a:r>
              <a:rPr lang="en-US" dirty="0"/>
              <a:t>Lecture 4</a:t>
            </a:r>
            <a:endParaRPr lang="ar-E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E5813-52CF-45A3-AE9B-B35E32BD0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05908"/>
            <a:ext cx="9144000" cy="1951892"/>
          </a:xfrm>
        </p:spPr>
        <p:txBody>
          <a:bodyPr/>
          <a:lstStyle/>
          <a:p>
            <a:r>
              <a:rPr lang="en-US" dirty="0"/>
              <a:t>Revision and practice </a:t>
            </a:r>
            <a:r>
              <a:rPr lang="en-US" dirty="0" err="1"/>
              <a:t>writting</a:t>
            </a:r>
            <a:r>
              <a:rPr lang="en-US" dirty="0"/>
              <a:t>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6456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951AA-2E1A-4C4A-922E-1477E7790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6265"/>
            <a:ext cx="10515600" cy="5290698"/>
          </a:xfrm>
        </p:spPr>
        <p:txBody>
          <a:bodyPr/>
          <a:lstStyle/>
          <a:p>
            <a:r>
              <a:rPr lang="en-US" dirty="0"/>
              <a:t>Revising the three different types of sentences.</a:t>
            </a:r>
          </a:p>
          <a:p>
            <a:r>
              <a:rPr lang="en-US" dirty="0"/>
              <a:t>Exercises 1,2,3,4 to practice writing a sentence.</a:t>
            </a:r>
          </a:p>
          <a:p>
            <a:r>
              <a:rPr lang="en-US" dirty="0"/>
              <a:t>Exercises 3 and 4 for determining the type of </a:t>
            </a:r>
            <a:r>
              <a:rPr lang="en-US"/>
              <a:t>each sentence.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45881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Lecture 4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</dc:title>
  <dc:creator>ahmed hamouda</dc:creator>
  <cp:lastModifiedBy>ahmed hamouda</cp:lastModifiedBy>
  <cp:revision>4</cp:revision>
  <dcterms:created xsi:type="dcterms:W3CDTF">2020-10-19T11:44:17Z</dcterms:created>
  <dcterms:modified xsi:type="dcterms:W3CDTF">2020-12-30T10:55:33Z</dcterms:modified>
</cp:coreProperties>
</file>